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1"/>
  </p:normalViewPr>
  <p:slideViewPr>
    <p:cSldViewPr snapToGrid="0">
      <p:cViewPr varScale="1">
        <p:scale>
          <a:sx n="100" d="100"/>
          <a:sy n="100" d="100"/>
        </p:scale>
        <p:origin x="3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B1AB81-174F-1B61-19D4-6633CE095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A6002F5-EC99-8305-7AE0-5885D3CF7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26613B-A0DA-7934-3A42-C7B1F827D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EFC8-AEF7-E944-AC44-433AF546D408}" type="datetimeFigureOut">
              <a:rPr lang="fr-FR" smtClean="0"/>
              <a:t>21/03/2023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51F00F-C93E-F1A1-FFE2-88AC909BC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DDC459-D2DB-EDF7-9B9C-430DF2FA1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017E-C0F6-444A-B9C0-3FEC94DC28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14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286A2A-C354-DE78-A8AA-BC4635DA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35F5799-6F8F-EC9D-D43D-66F3025C2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288A81-4DA8-1090-1D88-1498940AF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EFC8-AEF7-E944-AC44-433AF546D408}" type="datetimeFigureOut">
              <a:rPr lang="fr-FR" smtClean="0"/>
              <a:t>21/03/2023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8446DB-A274-D996-40C8-AB735889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675032-BDBA-8B73-E543-AEB69C14C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017E-C0F6-444A-B9C0-3FEC94DC28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0357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574045D-49DC-B19A-03C6-D23E3E4D1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E61CCB-198E-DD92-1B5D-43F82F234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AAED77-83D1-826B-21FC-FC4F6639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EFC8-AEF7-E944-AC44-433AF546D408}" type="datetimeFigureOut">
              <a:rPr lang="fr-FR" smtClean="0"/>
              <a:t>21/03/2023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15DE9C-11BB-DC65-AD8D-A32AA331C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326444-52C3-F5D7-4D42-726EFF1EE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017E-C0F6-444A-B9C0-3FEC94DC28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53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269F75-5A3E-FB0D-581B-DBE67EDEB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00FA2B-CBA3-D030-6A73-CC394BEF0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E4D7BF-95AD-0C87-1D6D-B9304505A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EFC8-AEF7-E944-AC44-433AF546D408}" type="datetimeFigureOut">
              <a:rPr lang="fr-FR" smtClean="0"/>
              <a:t>21/03/2023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FC2049-7609-7178-D907-33FB6554C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C2BD60-ECD1-28CC-1556-B96E734F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017E-C0F6-444A-B9C0-3FEC94DC28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6987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E523AA-462D-EFFC-7744-A14446ED2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54AA50-7A81-8DC3-E0C4-3D2FF411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DB3446-4CAD-5899-BF73-2EE807376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EFC8-AEF7-E944-AC44-433AF546D408}" type="datetimeFigureOut">
              <a:rPr lang="fr-FR" smtClean="0"/>
              <a:t>21/03/2023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466449-98AC-2A4C-A6DA-30E9DBDC1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900177-9AC4-3911-7DBB-9BCD60E8E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017E-C0F6-444A-B9C0-3FEC94DC28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127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CE5ADD-9C38-C1F5-47C7-7DC4701A6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22C521-3AAD-8DA3-45AE-C159274FF7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EA5A6C4-1900-5A5B-A71D-C53EF9CB0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FFF51E7-9380-FC17-C3C5-F349CEF66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EFC8-AEF7-E944-AC44-433AF546D408}" type="datetimeFigureOut">
              <a:rPr lang="fr-FR" smtClean="0"/>
              <a:t>21/03/2023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E8A3DF-C6A2-29F6-B663-1867846C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AA2E72-1A04-CDF9-0CF3-B5FF082FC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017E-C0F6-444A-B9C0-3FEC94DC28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82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06D718-6143-A478-0F7B-8D384106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4FBDD0-8A81-39B8-8547-D9D805EA5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902CC5-1A09-9D1D-F7E8-4053D9AEF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D62DBEA-C713-A27E-F739-4ED5E3F61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94F3C6-AF6A-4127-49C4-9A5F27FDE7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9A43EE7-026B-7E0E-ACB2-13065F92D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EFC8-AEF7-E944-AC44-433AF546D408}" type="datetimeFigureOut">
              <a:rPr lang="fr-FR" smtClean="0"/>
              <a:t>21/03/2023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2605AD1-B1F9-8A03-8153-400EBAA08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B57D9F6-B7B0-6DA1-D390-DF5A1476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017E-C0F6-444A-B9C0-3FEC94DC28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871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6FBF95-28CD-EA53-BCF4-504160AA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6E26E7-CC15-D243-B8B4-565A4470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EFC8-AEF7-E944-AC44-433AF546D408}" type="datetimeFigureOut">
              <a:rPr lang="fr-FR" smtClean="0"/>
              <a:t>21/03/2023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E0B72C-7B39-0704-92C7-049111C15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D7DFEBD-F388-7577-AA3E-88EEB6107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017E-C0F6-444A-B9C0-3FEC94DC28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702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AB92443-3D6D-0805-D462-AB493826C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EFC8-AEF7-E944-AC44-433AF546D408}" type="datetimeFigureOut">
              <a:rPr lang="fr-FR" smtClean="0"/>
              <a:t>21/03/2023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1ECE283-61C2-9600-F0FA-44C63A773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265E82-E965-0AED-5A3A-B851C1C39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017E-C0F6-444A-B9C0-3FEC94DC28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371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B764F2-CB3B-6D1E-2340-B9956A76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46EEED-6396-5951-ED7F-E11D40D68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990D4DD-29BE-7F54-2EA2-E21BF894F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42F2C4-D1D2-23F3-95E3-C58E68FBD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EFC8-AEF7-E944-AC44-433AF546D408}" type="datetimeFigureOut">
              <a:rPr lang="fr-FR" smtClean="0"/>
              <a:t>21/03/2023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986450-EAEA-CC8D-E7E8-F70CD4A17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D842AB-E6C5-89D7-7F81-68634E24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017E-C0F6-444A-B9C0-3FEC94DC28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64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B6F5AE-E536-46BD-DE2B-8639AD588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33E339C-87BA-ACAB-B143-3EADC7DE9D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D0A0A9E-6F6B-CEFB-9ACB-FF557F827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C1058D0-D7EC-5F62-04EF-403540FF7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EFC8-AEF7-E944-AC44-433AF546D408}" type="datetimeFigureOut">
              <a:rPr lang="fr-FR" smtClean="0"/>
              <a:t>21/03/2023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6F49CB5-C000-6174-43AA-10FF9F83E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3F4BEFA-33D9-175C-0C32-C71928B0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5017E-C0F6-444A-B9C0-3FEC94DC28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18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5AB9E9E-14FA-2523-1FD9-1D44F8EB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02DC99-319F-FF40-C48A-C73ACDCA5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B73715-BF85-CD5A-0F7D-37AD52B194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4EFC8-AEF7-E944-AC44-433AF546D408}" type="datetimeFigureOut">
              <a:rPr lang="fr-FR" smtClean="0"/>
              <a:t>21/03/2023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AB93F4-EEB7-3AEB-B81A-3BE8FA4C8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3CFE8C-88BC-911F-CA95-0EE6A52A2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5017E-C0F6-444A-B9C0-3FEC94DC28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430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E72776F-7E15-CC10-77E0-2C9F870EC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017"/>
            <a:ext cx="12192000" cy="687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36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5651E73-528E-EFAB-D764-1A6E10BC2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90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12ECFBE-4C37-D3DC-05A7-55EB4C31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57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301CCBA-91C4-81B5-6662-E4542CDD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12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3B53D59-09BD-1B25-E5BD-932F606B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40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B80E2D7-A300-DDBA-6A7D-B1E80932E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94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E1281B1-52E9-A343-BF87-A9F9E29C2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88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51F7564-0EFA-BEED-0955-F3D4C23A5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19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E863561-AB23-2FF2-8B0B-7915A166E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42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36A65F3-BDCA-D12A-61CC-8E0C3ED7F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74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9B506C8-2A39-F544-A44B-E4C0190EA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33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2B5A0E8-1027-0FE0-DCAD-FD120EF8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96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185FC43-7152-7DD7-A291-E01D8786C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8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9ABEA19-12B8-A68C-D8FC-056831595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91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FC3ADF5-AA76-FFE1-A6F5-E56BFF6BC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01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5DC528F-D2F3-859E-57A9-3DB047436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02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91E1CED-8F05-4453-88C3-8B4874AF4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11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824CE29-9188-1CBB-BF0F-125507E0C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71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F5A3133-4D8A-E4E0-4F76-72973ED54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7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BF2141D-345F-0012-FF4A-02973B8FC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36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FE873AE-CE21-74E0-49B8-2C4DFD2AF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41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D1E2ACD-730F-1F4E-D3C6-F5AD0E38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132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Macintosh PowerPoint</Application>
  <PresentationFormat>Grand écran</PresentationFormat>
  <Paragraphs>0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Microsoft Office User</cp:lastModifiedBy>
  <cp:revision>1</cp:revision>
  <dcterms:created xsi:type="dcterms:W3CDTF">2023-03-21T19:14:20Z</dcterms:created>
  <dcterms:modified xsi:type="dcterms:W3CDTF">2023-03-21T19:30:20Z</dcterms:modified>
</cp:coreProperties>
</file>